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87" r:id="rId3"/>
    <p:sldId id="270" r:id="rId4"/>
    <p:sldId id="272" r:id="rId5"/>
    <p:sldId id="281" r:id="rId6"/>
    <p:sldId id="282" r:id="rId7"/>
    <p:sldId id="283" r:id="rId8"/>
    <p:sldId id="284" r:id="rId9"/>
    <p:sldId id="285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/>
    <p:restoredTop sz="94830"/>
  </p:normalViewPr>
  <p:slideViewPr>
    <p:cSldViewPr snapToGrid="0" snapToObjects="1">
      <p:cViewPr varScale="1">
        <p:scale>
          <a:sx n="161" d="100"/>
          <a:sy n="161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4488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44BC3-D7DA-7E44-8D05-4BCC8CC7A5C6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F7544-B4A7-9641-BC8F-708E5CEE7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7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3D8B2E-AC52-BA4A-96C3-41BC0F505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FBF4A-341D-524A-B262-2C2BBE128D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603" y="660952"/>
            <a:ext cx="5430817" cy="5536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23B8C-5C32-D847-A33C-070EA5937D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5475" y="2774285"/>
            <a:ext cx="4964922" cy="13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0D2460-0272-E84E-AE22-72BB30D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D1F2A-0E84-C64F-8AA1-5CF8D12560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148734-3C69-0345-B765-9D678D0EB1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1847" y="4812176"/>
            <a:ext cx="2356604" cy="222985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588240A-15A0-FB41-9157-47E9D5627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2D6061A-C1D4-C840-86ED-D6847BEB1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429375"/>
            <a:ext cx="2725738" cy="3397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LC Tallinn </a:t>
            </a:r>
            <a:r>
              <a:rPr lang="en-US" dirty="0" err="1"/>
              <a:t>Reval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6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4DCC37-5C0D-4940-A5F1-E5A3C73CC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0B3C3-F57A-144B-ABCC-04DCFEF68F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1847" y="4812176"/>
            <a:ext cx="2356604" cy="2229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6D0D2-A021-1F4A-8711-8EE99639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177" y="482356"/>
            <a:ext cx="9543647" cy="830629"/>
          </a:xfrm>
        </p:spPr>
        <p:txBody>
          <a:bodyPr>
            <a:normAutofit/>
          </a:bodyPr>
          <a:lstStyle>
            <a:lvl1pPr algn="ctr">
              <a:defRPr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BD4491B5-A917-7A4A-9F30-93E7EC77B9F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793353" y="2505075"/>
            <a:ext cx="8605295" cy="496033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05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02DCA0-A4D9-DD4E-920A-EA1666D8E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C2337-7F2C-344B-B0C4-C016EC55E3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1847" y="4812176"/>
            <a:ext cx="2356604" cy="2229854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7801EAA-E485-2D46-BB15-66BD75E8BD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4362" y="438944"/>
            <a:ext cx="4913955" cy="598011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CDC21B6-38FB-FF4D-B933-4427F0B70C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0406" y="2999581"/>
            <a:ext cx="6397232" cy="858838"/>
          </a:xfr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3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02DCA0-A4D9-DD4E-920A-EA1666D8E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7801EAA-E485-2D46-BB15-66BD75E8BD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5900" y="517041"/>
            <a:ext cx="10020200" cy="416813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CDC21B6-38FB-FF4D-B933-4427F0B70C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7016" y="5313410"/>
            <a:ext cx="7417968" cy="858838"/>
          </a:xfrm>
        </p:spPr>
        <p:txBody>
          <a:bodyPr/>
          <a:lstStyle>
            <a:lvl1pPr marL="457200" indent="-457200" algn="ctr"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C2337-7F2C-344B-B0C4-C016EC55E3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1847" y="4812176"/>
            <a:ext cx="2356604" cy="22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02DCA0-A4D9-DD4E-920A-EA1666D8E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C2337-7F2C-344B-B0C4-C016EC55E3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1847" y="4812176"/>
            <a:ext cx="2356604" cy="222985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E2D4D-7D73-534A-9294-AB15F836BE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2825" y="425450"/>
            <a:ext cx="7626350" cy="49657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A0D5A770-86C7-6142-B72D-5E3AECADB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0950" y="5695156"/>
            <a:ext cx="8790101" cy="858838"/>
          </a:xfrm>
        </p:spPr>
        <p:txBody>
          <a:bodyPr/>
          <a:lstStyle>
            <a:lvl1pPr marL="457200" indent="-457200" algn="ctr">
              <a:buFontTx/>
              <a:buBlip>
                <a:blip r:embed="rId4"/>
              </a:buBlip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1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3D8B2E-AC52-BA4A-96C3-41BC0F505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5434E1-EA3A-A34A-817C-C548FC1894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5521" y="1506283"/>
            <a:ext cx="9640957" cy="4996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FC66E-938C-D343-9991-2C22BCC55F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3539" y="98427"/>
            <a:ext cx="4964922" cy="13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22D13F-FA5C-5B4D-949C-2E4F8592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569A0-AD24-3144-B058-4404CD377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DA6F4-0521-F64C-A772-45596B04D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9E68B-F4C7-FF4D-A3C4-B8D62B43BD1C}" type="datetimeFigureOut">
              <a:rPr lang="en-US" smtClean="0"/>
              <a:t>10/9/19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817F5-7C28-4F4B-9FE9-03E45AFE8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9932B-ED54-2044-8806-CD8B6D6D1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A3C10-100F-9141-8ABE-0BD915232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8" r:id="rId3"/>
    <p:sldLayoutId id="2147483651" r:id="rId4"/>
    <p:sldLayoutId id="2147483662" r:id="rId5"/>
    <p:sldLayoutId id="2147483663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9"/>
        </a:buBlip>
        <a:defRPr sz="32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99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01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D352E8-F7A8-2A45-8650-01D46B696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23" r="-2" b="11594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9AE92-F412-BB42-BCD8-D8228299C6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E49A3F-017B-234E-8A26-AD7F5BF69AF0}"/>
              </a:ext>
            </a:extLst>
          </p:cNvPr>
          <p:cNvSpPr txBox="1">
            <a:spLocks/>
          </p:cNvSpPr>
          <p:nvPr/>
        </p:nvSpPr>
        <p:spPr>
          <a:xfrm>
            <a:off x="6458008" y="2518117"/>
            <a:ext cx="5448766" cy="26477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Loodud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2003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aktiivset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liiget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Heategevusprojektid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Klubiline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liikumine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26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256713-4301-684C-9899-D7A692E2A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38" r="2578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DE370C-E1EB-FB4A-A30A-75F046FC1C9D}"/>
              </a:ext>
            </a:extLst>
          </p:cNvPr>
          <p:cNvSpPr txBox="1">
            <a:spLocks/>
          </p:cNvSpPr>
          <p:nvPr/>
        </p:nvSpPr>
        <p:spPr>
          <a:xfrm>
            <a:off x="6480313" y="1357460"/>
            <a:ext cx="5518205" cy="3659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erineva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kogemustepagasiga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liikmed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Ettevõtjad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spetsialistid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Turundus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juriidika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kommunikatsioon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teadus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psühholoogia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24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FD47B-F098-0241-AD8C-389B5BE6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859537"/>
            <a:ext cx="5705062" cy="18836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a typeface="+mj-ea"/>
              </a:rPr>
              <a:t>   </a:t>
            </a:r>
            <a:r>
              <a:rPr lang="en-US" sz="3600" dirty="0">
                <a:solidFill>
                  <a:schemeClr val="tx1"/>
                </a:solidFill>
                <a:ea typeface="+mj-ea"/>
              </a:rPr>
              <a:t>Lions </a:t>
            </a:r>
            <a:r>
              <a:rPr lang="en-US" sz="3600" dirty="0" err="1">
                <a:solidFill>
                  <a:schemeClr val="tx1"/>
                </a:solidFill>
                <a:ea typeface="+mj-ea"/>
              </a:rPr>
              <a:t>maailmas</a:t>
            </a:r>
            <a:b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4FBD9898-DA81-6744-99F3-1B88094CD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36" r="20383"/>
          <a:stretch/>
        </p:blipFill>
        <p:spPr>
          <a:xfrm>
            <a:off x="285226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290DED-256A-E643-8E06-9C8DAA68AFBC}"/>
              </a:ext>
            </a:extLst>
          </p:cNvPr>
          <p:cNvSpPr txBox="1">
            <a:spLocks/>
          </p:cNvSpPr>
          <p:nvPr/>
        </p:nvSpPr>
        <p:spPr>
          <a:xfrm>
            <a:off x="6458008" y="2518117"/>
            <a:ext cx="5448766" cy="23493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  <a:r>
              <a:rPr lang="en-US" dirty="0" err="1"/>
              <a:t>Asutatud</a:t>
            </a:r>
            <a:r>
              <a:rPr lang="en-US" dirty="0"/>
              <a:t> 1917 </a:t>
            </a:r>
            <a:r>
              <a:rPr lang="en-US" dirty="0" err="1"/>
              <a:t>Chicagos</a:t>
            </a:r>
            <a:endParaRPr lang="en-US" dirty="0"/>
          </a:p>
          <a:p>
            <a:r>
              <a:rPr lang="en-US" dirty="0"/>
              <a:t> 200 </a:t>
            </a:r>
            <a:r>
              <a:rPr lang="en-US" dirty="0" err="1"/>
              <a:t>riigis</a:t>
            </a:r>
            <a:r>
              <a:rPr lang="en-US" dirty="0"/>
              <a:t>, 48 000 </a:t>
            </a:r>
            <a:r>
              <a:rPr lang="en-US" dirty="0" err="1"/>
              <a:t>klubi</a:t>
            </a:r>
            <a:endParaRPr lang="en-US" dirty="0"/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Eestis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aastat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üle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klubi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pea 1200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vabatahtliku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3136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F10AE-4889-A64B-BAA7-C3B5C0DA5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1783959"/>
            <a:ext cx="4973595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169A7DE-6740-1242-9836-9CA5B42A4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4617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CC6772-5E6C-5847-9EA0-F865566BBCF0}"/>
              </a:ext>
            </a:extLst>
          </p:cNvPr>
          <p:cNvSpPr txBox="1">
            <a:spLocks/>
          </p:cNvSpPr>
          <p:nvPr/>
        </p:nvSpPr>
        <p:spPr>
          <a:xfrm>
            <a:off x="6458008" y="2083324"/>
            <a:ext cx="5448766" cy="3082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Maarjamäe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Alates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2001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aastast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Pikaajaine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jätkusuutlik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9F8D5E-F81A-7948-BCDB-FE6BDD642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99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71EDC7-9A7D-2548-8438-BFFFD8021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155" y="2727297"/>
            <a:ext cx="5919316" cy="19457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  <a:ea typeface="+mj-ea"/>
              </a:rPr>
              <a:t>     </a:t>
            </a:r>
            <a:r>
              <a:rPr lang="en-US" sz="4000" dirty="0" err="1">
                <a:solidFill>
                  <a:schemeClr val="tx1"/>
                </a:solidFill>
                <a:ea typeface="+mj-ea"/>
              </a:rPr>
              <a:t>Taheva</a:t>
            </a:r>
            <a:r>
              <a:rPr lang="en-US" sz="4000" dirty="0">
                <a:solidFill>
                  <a:schemeClr val="tx1"/>
                </a:solidFill>
                <a:ea typeface="+mj-ea"/>
              </a:rPr>
              <a:t> </a:t>
            </a:r>
            <a:r>
              <a:rPr lang="en-US" sz="4000" dirty="0" err="1">
                <a:solidFill>
                  <a:schemeClr val="tx1"/>
                </a:solidFill>
                <a:ea typeface="+mj-ea"/>
              </a:rPr>
              <a:t>projekt</a:t>
            </a: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r>
              <a:rPr lang="en-US" sz="4000" dirty="0">
                <a:solidFill>
                  <a:schemeClr val="tx1"/>
                </a:solidFill>
                <a:ea typeface="+mj-ea"/>
              </a:rPr>
              <a:t> </a:t>
            </a: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endParaRPr lang="en-US" sz="4000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E1B1223-A9AB-4940-8865-4FB895510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41" r="1727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9371B-B2B4-B84A-BE94-36BA366F1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181674-9F66-3741-941D-B934255E110D}"/>
              </a:ext>
            </a:extLst>
          </p:cNvPr>
          <p:cNvSpPr txBox="1">
            <a:spLocks/>
          </p:cNvSpPr>
          <p:nvPr/>
        </p:nvSpPr>
        <p:spPr>
          <a:xfrm>
            <a:off x="6458008" y="2518117"/>
            <a:ext cx="5448766" cy="26477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Asenduskodu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 last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Erihoolekanne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Eakate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kodu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06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E8DBF4-D513-254E-9666-F6945CA8B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83" r="1" b="9574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FA5DD87-BD48-E743-8FAE-85171D99C488}"/>
              </a:ext>
            </a:extLst>
          </p:cNvPr>
          <p:cNvSpPr txBox="1">
            <a:spLocks/>
          </p:cNvSpPr>
          <p:nvPr/>
        </p:nvSpPr>
        <p:spPr>
          <a:xfrm>
            <a:off x="6167848" y="1084082"/>
            <a:ext cx="5738926" cy="4722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Diakooniahaigla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Eakate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sünnipäevad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Kommunikatsioon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Materjaalne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toetus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Sündmusturundus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8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19CACB-D33D-C444-A4C0-7470D55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848" y="877825"/>
            <a:ext cx="5518184" cy="20244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ea typeface="+mj-ea"/>
              </a:rPr>
              <a:t>  </a:t>
            </a:r>
            <a:r>
              <a:rPr lang="en-US" sz="4000" dirty="0" err="1">
                <a:solidFill>
                  <a:schemeClr val="tx1"/>
                </a:solidFill>
                <a:ea typeface="+mj-ea"/>
              </a:rPr>
              <a:t>Tallinna</a:t>
            </a:r>
            <a:r>
              <a:rPr lang="en-US" sz="4000" dirty="0">
                <a:solidFill>
                  <a:schemeClr val="tx1"/>
                </a:solidFill>
                <a:ea typeface="+mj-ea"/>
              </a:rPr>
              <a:t> </a:t>
            </a:r>
            <a:r>
              <a:rPr lang="en-US" sz="4000" dirty="0" err="1">
                <a:solidFill>
                  <a:schemeClr val="tx1"/>
                </a:solidFill>
                <a:ea typeface="+mj-ea"/>
              </a:rPr>
              <a:t>Loomaaed</a:t>
            </a: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endParaRPr lang="en-US" sz="4000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0500BB4-B007-9C41-B3CD-7EB0D9F69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21" r="13544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ABA4D-794C-3448-ADEF-FDFD9EDA4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E1D048-52EB-F74C-8C84-5D6F42740E9D}"/>
              </a:ext>
            </a:extLst>
          </p:cNvPr>
          <p:cNvSpPr txBox="1">
            <a:spLocks/>
          </p:cNvSpPr>
          <p:nvPr/>
        </p:nvSpPr>
        <p:spPr>
          <a:xfrm>
            <a:off x="6458008" y="2369490"/>
            <a:ext cx="5448766" cy="30373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Tiigriorg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Loomaaia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Sõprade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klubiga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koostöö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Ühistegevused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talgud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76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A0C0E4-CD90-0D40-869E-22ABFF88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018" y="1583703"/>
            <a:ext cx="5201333" cy="22329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chemeClr val="tx1"/>
                </a:solidFill>
                <a:ea typeface="+mj-ea"/>
              </a:rPr>
              <a:t>Toidupank</a:t>
            </a: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r>
              <a:rPr lang="en-US" sz="4000" dirty="0">
                <a:solidFill>
                  <a:schemeClr val="tx1"/>
                </a:solidFill>
                <a:ea typeface="+mj-ea"/>
              </a:rPr>
              <a:t> </a:t>
            </a:r>
            <a:br>
              <a:rPr lang="en-US" sz="4000" dirty="0">
                <a:solidFill>
                  <a:schemeClr val="tx1"/>
                </a:solidFill>
                <a:ea typeface="+mj-ea"/>
              </a:rPr>
            </a:br>
            <a:endParaRPr lang="en-US" sz="4000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C448F179-4809-1A41-932B-8CA520A31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16" r="45004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CA919-A026-5045-BC8E-B827D283F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47D45E9-A23D-3A42-9E9A-22BDC5CA1F87}"/>
              </a:ext>
            </a:extLst>
          </p:cNvPr>
          <p:cNvSpPr txBox="1">
            <a:spLocks/>
          </p:cNvSpPr>
          <p:nvPr/>
        </p:nvSpPr>
        <p:spPr>
          <a:xfrm>
            <a:off x="6458008" y="2762054"/>
            <a:ext cx="5448766" cy="24038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Lapsed </a:t>
            </a:r>
            <a:r>
              <a:rPr lang="en-US" dirty="0" err="1"/>
              <a:t>söönuks</a:t>
            </a:r>
            <a:r>
              <a:rPr lang="en-US" dirty="0"/>
              <a:t> </a:t>
            </a:r>
            <a:r>
              <a:rPr lang="en-US" dirty="0" err="1"/>
              <a:t>projekt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71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113</Words>
  <Application>Microsoft Macintosh PowerPoint</Application>
  <PresentationFormat>Widescreen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   Lions maailmas </vt:lpstr>
      <vt:lpstr> </vt:lpstr>
      <vt:lpstr>     Taheva projekt      </vt:lpstr>
      <vt:lpstr>PowerPoint Presentation</vt:lpstr>
      <vt:lpstr>  Tallinna Loomaaed  </vt:lpstr>
      <vt:lpstr>Toidupank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Raudsaar</dc:creator>
  <cp:lastModifiedBy>Tiina Raudsaar</cp:lastModifiedBy>
  <cp:revision>3</cp:revision>
  <dcterms:created xsi:type="dcterms:W3CDTF">2019-10-09T08:40:12Z</dcterms:created>
  <dcterms:modified xsi:type="dcterms:W3CDTF">2019-10-09T08:55:20Z</dcterms:modified>
</cp:coreProperties>
</file>